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0.svg" ContentType="image/svg+xml"/>
  <Override PartName="/ppt/media/image12.svg" ContentType="image/svg+xml"/>
  <Override PartName="/ppt/media/image14.svg" ContentType="image/svg+xml"/>
  <Override PartName="/ppt/media/image16.svg" ContentType="image/svg+xml"/>
  <Override PartName="/ppt/media/image18.svg" ContentType="image/svg+xml"/>
  <Override PartName="/ppt/media/image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5734" autoAdjust="0"/>
    <p:restoredTop sz="86411" autoAdjust="0"/>
  </p:normalViewPr>
  <p:slideViewPr>
    <p:cSldViewPr snapToGrid="0">
      <p:cViewPr varScale="1">
        <p:scale>
          <a:sx n="109" d="100"/>
          <a:sy n="109" d="100"/>
        </p:scale>
        <p:origin x="192" y="3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 Type="http://schemas.openxmlformats.org/officeDocument/2006/relationships/customXml" Target="../customXml/item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 Type="http://schemas.openxmlformats.org/officeDocument/2006/relationships/customXml" Target="../customXml/item3.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 Type="http://schemas.openxmlformats.org/officeDocument/2006/relationships/slideMaster" Target="slideMasters/slideMaster1.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 Type="http://schemas.openxmlformats.org/officeDocument/2006/relationships/notesMaster" Target="notesMasters/notesMaster1.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 Type="http://schemas.openxmlformats.org/officeDocument/2006/relationships/handoutMaster" Target="handoutMasters/handoutMaster1.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7/29/24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0.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2.sv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6.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svg"/><Relationship Id="rId4" Type="http://schemas.openxmlformats.org/officeDocument/2006/relationships/image" Target="../media/image11.png"/><Relationship Id="rId5" Type="http://schemas.openxmlformats.org/officeDocument/2006/relationships/image" Target="../media/image12.svg"/><Relationship Id="rId6" Type="http://schemas.openxmlformats.org/officeDocument/2006/relationships/image" Target="../media/image13.png"/><Relationship Id="rId7"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08.12.2024</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How Great Is Our God</a:t>
            </a:r>
            <a:br/>
            <a:r>
              <a:t>King Of Kings</a:t>
            </a:r>
            <a:br/>
            <a:r>
              <a:t>I Will Boast In Christ</a:t>
            </a:r>
            <a:br/>
            <a:r>
              <a:t>Luke 1:5-25</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great is our God, sing with me</a:t>
            </a:r>
          </a:p>
          <a:p>
            <a:pPr algn="ctr">
              <a:defRPr sz="3300" b="0"/>
            </a:pPr>
            <a:r>
              <a:t>How great is our God, and all will see</a:t>
            </a:r>
          </a:p>
          <a:p>
            <a:pPr algn="ctr">
              <a:defRPr sz="3300" b="0"/>
            </a:pPr>
            <a:r>
              <a:t>How great, how great is our God</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Name above all names</a:t>
            </a:r>
          </a:p>
          <a:p>
            <a:pPr algn="ctr">
              <a:defRPr sz="3300" b="0"/>
            </a:pPr>
            <a:r>
              <a:t>Worthy of our praise</a:t>
            </a:r>
          </a:p>
          <a:p>
            <a:pPr algn="ctr">
              <a:defRPr sz="3300" b="0"/>
            </a:pPr>
            <a:r>
              <a:t>My heart will sing</a:t>
            </a:r>
          </a:p>
          <a:p>
            <a:pPr algn="ctr">
              <a:defRPr sz="3300" b="0"/>
            </a:pPr>
            <a:r>
              <a:t>How great is our God (x2)</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great is our God, sing with me</a:t>
            </a:r>
          </a:p>
          <a:p>
            <a:pPr algn="ctr">
              <a:defRPr sz="3300" b="0"/>
            </a:pPr>
            <a:r>
              <a:t>How great is our God, and all will see</a:t>
            </a:r>
          </a:p>
          <a:p>
            <a:pPr algn="ctr">
              <a:defRPr sz="3300" b="0"/>
            </a:pPr>
            <a:r>
              <a:t>How great, how great is our God (x2)</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King Of Kings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Beau Lamshed, Jason Tarau © 2016 Citipointe Worship (Admin. by Crossroad Distributors Pty. Ltd.) CCLI Licence No. 5485849 . CCLI Song number: 7102191</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the darkness we were waiting</a:t>
            </a:r>
          </a:p>
          <a:p>
            <a:pPr algn="ctr">
              <a:defRPr sz="3300" b="0"/>
            </a:pPr>
            <a:r>
              <a:t>Without hope, without light</a:t>
            </a:r>
          </a:p>
          <a:p>
            <a:pPr algn="ctr">
              <a:defRPr sz="3300" b="0"/>
            </a:pPr>
            <a:r>
              <a:t>Till from heaven You came running</a:t>
            </a:r>
          </a:p>
          <a:p>
            <a:pPr algn="ctr">
              <a:defRPr sz="3300" b="0"/>
            </a:pPr>
            <a:r>
              <a:t>There was mercy in Your eyes</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To fulfill the law and prophets</a:t>
            </a:r>
          </a:p>
          <a:p>
            <a:pPr algn="ctr">
              <a:defRPr sz="3300" b="0"/>
            </a:pPr>
            <a:r>
              <a:t>To a virgin came the word</a:t>
            </a:r>
          </a:p>
          <a:p>
            <a:pPr algn="ctr">
              <a:defRPr sz="3300" b="0"/>
            </a:pPr>
            <a:r>
              <a:t>From a throne of endless glory</a:t>
            </a:r>
          </a:p>
          <a:p>
            <a:pPr algn="ctr">
              <a:defRPr sz="3300" b="0"/>
            </a:pPr>
            <a:r>
              <a:t>To a cradle in the dirt</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the Father, praise the Son</a:t>
            </a:r>
          </a:p>
          <a:p>
            <a:pPr algn="ctr">
              <a:defRPr sz="3300" b="0"/>
            </a:pPr>
            <a:r>
              <a:t>Praise the Spirit, three in one</a:t>
            </a:r>
          </a:p>
          <a:p>
            <a:pPr algn="ctr">
              <a:defRPr sz="3300" b="0"/>
            </a:pPr>
            <a:r>
              <a:t>God of glory, Majesty</a:t>
            </a:r>
          </a:p>
          <a:p>
            <a:pPr algn="ctr">
              <a:defRPr sz="3300" b="0"/>
            </a:pPr>
            <a:r>
              <a:t>Praise forever to the King of Kings</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To reveal the kingdom coming</a:t>
            </a:r>
          </a:p>
          <a:p>
            <a:pPr algn="ctr">
              <a:defRPr sz="3300" b="0"/>
            </a:pPr>
            <a:r>
              <a:t>And to reconcile the lost</a:t>
            </a:r>
          </a:p>
          <a:p>
            <a:pPr algn="ctr">
              <a:defRPr sz="3300" b="0"/>
            </a:pPr>
            <a:r>
              <a:t>To redeem the whole creation</a:t>
            </a:r>
          </a:p>
          <a:p>
            <a:pPr algn="ctr">
              <a:defRPr sz="3300" b="0"/>
            </a:pPr>
            <a:r>
              <a:t>You did not despise the cross</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even in your suffering</a:t>
            </a:r>
          </a:p>
          <a:p>
            <a:pPr algn="ctr">
              <a:defRPr sz="3300" b="0"/>
            </a:pPr>
            <a:r>
              <a:t>You saw to the other side</a:t>
            </a:r>
          </a:p>
          <a:p>
            <a:pPr algn="ctr">
              <a:defRPr sz="3300" b="0"/>
            </a:pPr>
            <a:r>
              <a:t>Knowing this was our salvation</a:t>
            </a:r>
          </a:p>
          <a:p>
            <a:pPr algn="ctr">
              <a:defRPr sz="3300" b="0"/>
            </a:pPr>
            <a:r>
              <a:t>Jesus for our sake you died</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the Father, praise the Son</a:t>
            </a:r>
          </a:p>
          <a:p>
            <a:pPr algn="ctr">
              <a:defRPr sz="3300" b="0"/>
            </a:pPr>
            <a:r>
              <a:t>Praise the Spirit, three in one</a:t>
            </a:r>
          </a:p>
          <a:p>
            <a:pPr algn="ctr">
              <a:defRPr sz="3300" b="0"/>
            </a:pPr>
            <a:r>
              <a:t>God of glory, Majesty</a:t>
            </a:r>
          </a:p>
          <a:p>
            <a:pPr algn="ctr">
              <a:defRPr sz="3300" b="0"/>
            </a:pPr>
            <a:r>
              <a:t>Praise forever to the King of Kings</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the morning that You rose</a:t>
            </a:r>
          </a:p>
          <a:p>
            <a:pPr algn="ctr">
              <a:defRPr sz="3300" b="0"/>
            </a:pPr>
            <a:r>
              <a:t>All of heaven held its breath</a:t>
            </a:r>
          </a:p>
          <a:p>
            <a:pPr algn="ctr">
              <a:defRPr sz="3300" b="0"/>
            </a:pPr>
            <a:r>
              <a:t>Till that stone was moved for good</a:t>
            </a:r>
          </a:p>
          <a:p>
            <a:pPr algn="ctr">
              <a:defRPr sz="3300" b="0"/>
            </a:pPr>
            <a:r>
              <a:t>For the Lamb had conquered death</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the dead rose from their tombs</a:t>
            </a:r>
          </a:p>
          <a:p>
            <a:pPr algn="ctr">
              <a:defRPr sz="3300" b="0"/>
            </a:pPr>
            <a:r>
              <a:t>And the angels stood in awe</a:t>
            </a:r>
          </a:p>
          <a:p>
            <a:pPr algn="ctr">
              <a:defRPr sz="3300" b="0"/>
            </a:pPr>
            <a:r>
              <a:t>For the souls of all who'd come</a:t>
            </a:r>
          </a:p>
          <a:p>
            <a:pPr algn="ctr">
              <a:defRPr sz="3300" b="0"/>
            </a:pPr>
            <a:r>
              <a:t>To the Father are restored</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the Church of Christ was born</a:t>
            </a:r>
          </a:p>
          <a:p>
            <a:pPr algn="ctr">
              <a:defRPr sz="3300" b="0"/>
            </a:pPr>
            <a:r>
              <a:t>Then the Spirit lit the flame</a:t>
            </a:r>
          </a:p>
          <a:p>
            <a:pPr algn="ctr">
              <a:defRPr sz="3300" b="0"/>
            </a:pPr>
            <a:r>
              <a:t>Now this gospel truth of old</a:t>
            </a:r>
          </a:p>
          <a:p>
            <a:pPr algn="ctr">
              <a:defRPr sz="3300" b="0"/>
            </a:pPr>
            <a:r>
              <a:t>Shall not kneel, shall not faint</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By His blood and in His name</a:t>
            </a:r>
          </a:p>
          <a:p>
            <a:pPr algn="ctr">
              <a:defRPr sz="3300" b="0"/>
            </a:pPr>
            <a:r>
              <a:t>In His freedom I am free</a:t>
            </a:r>
          </a:p>
          <a:p>
            <a:pPr algn="ctr">
              <a:defRPr sz="3300" b="0"/>
            </a:pPr>
            <a:r>
              <a:t>For the love of Jesus Christ</a:t>
            </a:r>
          </a:p>
          <a:p>
            <a:pPr algn="ctr">
              <a:defRPr sz="3300" b="0"/>
            </a:pPr>
            <a:r>
              <a:t>Who has resurrected me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the Father, praise the Son</a:t>
            </a:r>
          </a:p>
          <a:p>
            <a:pPr algn="ctr">
              <a:defRPr sz="3300" b="0"/>
            </a:pPr>
            <a:r>
              <a:t>Praise the Spirit, three in one</a:t>
            </a:r>
          </a:p>
          <a:p>
            <a:pPr algn="ctr">
              <a:defRPr sz="3300" b="0"/>
            </a:pPr>
            <a:r>
              <a:t>God of glory, Majesty</a:t>
            </a:r>
          </a:p>
          <a:p>
            <a:pPr algn="ctr">
              <a:defRPr sz="3300" b="0"/>
            </a:pPr>
            <a:r>
              <a:t>Praise forever to the King of Kings</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Praise forever to the King of Kings</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I Will Boast In Christ</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Reuben Morgan, Scott Ligertwood © 2016 Hillsong Music Publishing Australia CCLI Licence No. 5485849 . CCLI Song number: 7068427</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All I have because of Jesus</a:t>
            </a:r>
          </a:p>
          <a:p>
            <a:pPr algn="ctr">
              <a:defRPr sz="3300" b="0"/>
            </a:pPr>
            <a:r>
              <a:t>All this promise</a:t>
            </a:r>
          </a:p>
          <a:p>
            <a:pPr algn="ctr">
              <a:defRPr sz="3300" b="0"/>
            </a:pPr>
            <a:r>
              <a:t>Won for me</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When He paid the highest ransom</a:t>
            </a:r>
          </a:p>
          <a:p>
            <a:pPr algn="ctr">
              <a:defRPr sz="3300" b="0"/>
            </a:pPr>
            <a:r>
              <a:t>Once for always</a:t>
            </a:r>
          </a:p>
          <a:p>
            <a:pPr algn="ctr">
              <a:defRPr sz="3300" b="0"/>
            </a:pPr>
            <a:r>
              <a:t>For my freedom</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boast, in Christ alone</a:t>
            </a:r>
          </a:p>
          <a:p>
            <a:pPr algn="ctr">
              <a:defRPr sz="3300" b="0"/>
            </a:pPr>
            <a:r>
              <a:t>His righteousness</a:t>
            </a:r>
          </a:p>
          <a:p>
            <a:pPr algn="ctr">
              <a:defRPr sz="3300" b="0"/>
            </a:pPr>
            <a:r>
              <a:t>And not my own</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cling to Christ my hope</a:t>
            </a:r>
          </a:p>
          <a:p>
            <a:pPr algn="ctr">
              <a:defRPr sz="3300" b="0"/>
            </a:pPr>
            <a:r>
              <a:t>His mercy reigns</a:t>
            </a:r>
          </a:p>
          <a:p>
            <a:pPr algn="ctr">
              <a:defRPr sz="3300" b="0"/>
            </a:pPr>
            <a:r>
              <a:t>Now and forever</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Love will never lose its power</a:t>
            </a:r>
          </a:p>
          <a:p>
            <a:pPr algn="ctr">
              <a:defRPr sz="3300" b="0"/>
            </a:pPr>
            <a:r>
              <a:t>All my failures</a:t>
            </a:r>
          </a:p>
          <a:p>
            <a:pPr algn="ctr">
              <a:defRPr sz="3300" b="0"/>
            </a:pPr>
            <a:r>
              <a:t>Could not erase</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now I walk within Your favour</a:t>
            </a:r>
          </a:p>
          <a:p>
            <a:pPr algn="ctr">
              <a:defRPr sz="3300" b="0"/>
            </a:pPr>
            <a:r>
              <a:t>Grace unending</a:t>
            </a:r>
          </a:p>
          <a:p>
            <a:pPr algn="ctr">
              <a:defRPr sz="3300" b="0"/>
            </a:pPr>
            <a:r>
              <a:t>My salvation</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boast, in Christ alone</a:t>
            </a:r>
          </a:p>
          <a:p>
            <a:pPr algn="ctr">
              <a:defRPr sz="3300" b="0"/>
            </a:pPr>
            <a:r>
              <a:t>His righteousness</a:t>
            </a:r>
          </a:p>
          <a:p>
            <a:pPr algn="ctr">
              <a:defRPr sz="3300" b="0"/>
            </a:pPr>
            <a:r>
              <a:t>And not my own</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cling to Christ my hope</a:t>
            </a:r>
          </a:p>
          <a:p>
            <a:pPr algn="ctr">
              <a:defRPr sz="3300" b="0"/>
            </a:pPr>
            <a:r>
              <a:t>His mercy reigns</a:t>
            </a:r>
          </a:p>
          <a:p>
            <a:pPr algn="ctr">
              <a:defRPr sz="3300" b="0"/>
            </a:pPr>
            <a:r>
              <a:t>Now and forever</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can wash away my sin?</a:t>
            </a:r>
          </a:p>
          <a:p>
            <a:pPr algn="ctr">
              <a:defRPr sz="3300" b="0"/>
            </a:pPr>
            <a:r>
              <a:t>Nothing but the blood of Jesus</a:t>
            </a:r>
          </a:p>
          <a:p>
            <a:pPr algn="ctr">
              <a:defRPr sz="3300" b="0"/>
            </a:pPr>
            <a:r>
              <a:t>What can make me whole again?</a:t>
            </a:r>
          </a:p>
          <a:p>
            <a:pPr algn="ctr">
              <a:defRPr sz="3300" b="0"/>
            </a:pPr>
            <a:r>
              <a:t>Nothing but the blood of Jesus</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can wash away my sin?</a:t>
            </a:r>
          </a:p>
          <a:p>
            <a:pPr algn="ctr">
              <a:defRPr sz="3300" b="0"/>
            </a:pPr>
            <a:r>
              <a:t>Nothing but the blood of Jesus</a:t>
            </a:r>
          </a:p>
          <a:p>
            <a:pPr algn="ctr">
              <a:defRPr sz="3300" b="0"/>
            </a:pPr>
            <a:r>
              <a:t>What can make me whole again?</a:t>
            </a:r>
          </a:p>
          <a:p>
            <a:pPr algn="ctr">
              <a:defRPr sz="3300" b="0"/>
            </a:pPr>
            <a:r>
              <a:t>Nothing but the blood of Jesus</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Nothing but the blood of Jesus</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boast, in Christ alone</a:t>
            </a:r>
          </a:p>
          <a:p>
            <a:pPr algn="ctr">
              <a:defRPr sz="3300" b="0"/>
            </a:pPr>
            <a:r>
              <a:t>His righteousness</a:t>
            </a:r>
          </a:p>
          <a:p>
            <a:pPr algn="ctr">
              <a:defRPr sz="3300" b="0"/>
            </a:pPr>
            <a:r>
              <a:t>And not my own</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cling to Christ my hope</a:t>
            </a:r>
          </a:p>
          <a:p>
            <a:pPr algn="ctr">
              <a:defRPr sz="3300" b="0"/>
            </a:pPr>
            <a:r>
              <a:t>His mercy reigns</a:t>
            </a:r>
          </a:p>
          <a:p>
            <a:pPr algn="ctr">
              <a:defRPr sz="3300" b="0"/>
            </a:pPr>
            <a:r>
              <a:t>Now and forever</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How Great Is Our God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Tomlin, Ed Cash, Jesse Reeves © 2004 Wondrously Made Songs (Admin. by Music Services, Inc.) Rising Springs Music (Admin. by SHOUT! Music Publishing Australia) Vamos Publishing (Admin. by SHOUT! Music Publishing Australia) worshiptogether.com songs (Admin. by SHOUT! Music Publishing Australia) CCLI Licence No. 5485849 . CCLI Song number: 4348399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can wash away my sin?</a:t>
            </a:r>
          </a:p>
          <a:p>
            <a:pPr algn="ctr">
              <a:defRPr sz="3300" b="0"/>
            </a:pPr>
            <a:r>
              <a:t>Nothing but the blood of Jesus</a:t>
            </a:r>
          </a:p>
          <a:p>
            <a:pPr algn="ctr">
              <a:defRPr sz="3300" b="0"/>
            </a:pPr>
            <a:r>
              <a:t>What can make me whole again?</a:t>
            </a:r>
          </a:p>
          <a:p>
            <a:pPr algn="ctr">
              <a:defRPr sz="3300" b="0"/>
            </a:pPr>
            <a:r>
              <a:t>Nothing but the blood of Jesus</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 precious is the flow</a:t>
            </a:r>
          </a:p>
          <a:p>
            <a:pPr algn="ctr">
              <a:defRPr sz="3300" b="0"/>
            </a:pPr>
            <a:r>
              <a:t>That makes me white as snow</a:t>
            </a:r>
          </a:p>
          <a:p>
            <a:pPr algn="ctr">
              <a:defRPr sz="3300" b="0"/>
            </a:pPr>
            <a:r>
              <a:t>No other fount I know</a:t>
            </a:r>
          </a:p>
          <a:p>
            <a:pPr algn="ctr">
              <a:defRPr sz="3300" b="0"/>
            </a:pPr>
            <a:r>
              <a:t>Nothing but the blood of Jesus</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Nothing but the blood of Jesus</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In the time of Herod king of Judea there was a priest named Zechariah, who belonged to the priestly division of Abijah; his wife Elizabeth was also a descendant of Aaron. ⁶ Both of them were righteous in the sight of God, observing all the Lord’s commands and decrees blamelessly. </a:t>
            </a: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But they were childless because Elizabeth was not able to conceive, and they were both very old. </a:t>
            </a:r>
          </a:p>
          <a:p>
            <a:pPr algn="ctr">
              <a:defRPr sz="3200" b="0"/>
            </a:pPr>
            <a:r>
              <a:t>⁸ Once when Zechariah’s division was on duty and he was serving as priest before God, </a:t>
            </a: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he was chosen by lot, according to the custom of the priesthood, to go into the temple of the Lord and burn incense. ¹⁰ And when the time for the burning of incense came, all the assembled worshipers were praying outside. </a:t>
            </a:r>
          </a:p>
          <a:p>
            <a:pPr algn="ctr">
              <a:defRPr sz="32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Then an angel of the Lord appeared to him, standing at the right side of the altar of incense. ¹² When Zechariah saw him, he was startled and was gripped with fear. </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But the angel said to him: “Do not be afraid, Zechariah; your prayer has been heard. Your wife Elizabeth will bear you a son, and you are to call him John. ¹⁴ He will be a joy and delight to you, and many will rejoice because of his birth, </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for he will be great in the sight of the Lord. He is never to take wine or other fermented drink, and he will be filled with the Holy Spirit even before he is born. ¹⁶ He will bring back many of the people of Israel to the Lord their God. </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splendor of a King</a:t>
            </a:r>
          </a:p>
          <a:p>
            <a:pPr algn="ctr">
              <a:defRPr sz="3300" b="0"/>
            </a:pPr>
            <a:r>
              <a:t>Clothed in majesty</a:t>
            </a:r>
          </a:p>
          <a:p>
            <a:pPr algn="ctr">
              <a:defRPr sz="3300" b="0"/>
            </a:pPr>
            <a:r>
              <a:t>Let all the earth rejoice</a:t>
            </a:r>
          </a:p>
          <a:p>
            <a:pPr algn="ctr">
              <a:defRPr sz="3300" b="0"/>
            </a:pPr>
            <a:r>
              <a:t>All the earth rejoice</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And he will go on before the Lord, in the spirit and power of Elijah, to turn the hearts of the parents to their children and the disobedient to the wisdom of the righteous—to make ready a people prepared for the Lord.” </a:t>
            </a:r>
          </a:p>
          <a:p>
            <a:pPr algn="ctr">
              <a:defRPr sz="3200" b="0"/>
            </a:pPr>
            <a:r>
              <a:t>¹⁸ Zechariah asked the angel, “How can I be sure of this? I am an old man and my wife is well along in years.” </a:t>
            </a:r>
          </a:p>
          <a:p>
            <a:pPr algn="ctr">
              <a:defRPr sz="32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The angel said to him, “I am Gabriel. I stand in the presence of God, and I have been sent to speak to you and to tell you this good news. ²⁰ And now you will be silent and not able to speak until the day this happens, because you did not believe my words, which will come true at their appointed time.” </a:t>
            </a:r>
          </a:p>
          <a:p>
            <a:pPr algn="ctr">
              <a:defRPr sz="32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Meanwhile, the people were waiting for Zechariah and wondering why he stayed so long in the temple. ²² When he came out, he could not speak to them. They realized he had seen a vision in the temple, for he kept making signs to them but remained unable to speak. </a:t>
            </a:r>
          </a:p>
          <a:p>
            <a:pPr algn="ctr">
              <a:defRPr sz="3200" b="0"/>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When his time of service was completed, he returned home. ²⁴ After this his wife Elizabeth became pregnant and for five months remained in seclusion.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Luke 1:5-25</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“The Lord has done this for me,” she said. “In these days he has shown his favor and taken away my disgrace among the people.”</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53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 wraps himself in Light</a:t>
            </a:r>
          </a:p>
          <a:p>
            <a:pPr algn="ctr">
              <a:defRPr sz="3300" b="0"/>
            </a:pPr>
            <a:r>
              <a:t>And darkness tries to hide</a:t>
            </a:r>
          </a:p>
          <a:p>
            <a:pPr algn="ctr">
              <a:defRPr sz="3300" b="0"/>
            </a:pPr>
            <a:r>
              <a:t>And trembles at His voice</a:t>
            </a:r>
          </a:p>
          <a:p>
            <a:pPr algn="ctr">
              <a:defRPr sz="3300" b="0"/>
            </a:pPr>
            <a:r>
              <a:t>Trembles at His voice</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How great is our God, sing with me</a:t>
            </a:r>
          </a:p>
          <a:p>
            <a:pPr algn="ctr">
              <a:defRPr sz="3300" b="0"/>
            </a:pPr>
            <a:r>
              <a:t>How great is our God, and all will see</a:t>
            </a:r>
          </a:p>
          <a:p>
            <a:pPr algn="ctr">
              <a:defRPr sz="3300" b="0"/>
            </a:pPr>
            <a:r>
              <a:t>How great, how great is our God</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Age to age He stands</a:t>
            </a:r>
          </a:p>
          <a:p>
            <a:pPr algn="ctr">
              <a:defRPr sz="3300" b="0"/>
            </a:pPr>
            <a:r>
              <a:t>And time is in His hands</a:t>
            </a:r>
          </a:p>
          <a:p>
            <a:pPr algn="ctr">
              <a:defRPr sz="3300" b="0"/>
            </a:pPr>
            <a:r>
              <a:t>Beginning and the end</a:t>
            </a:r>
          </a:p>
          <a:p>
            <a:pPr algn="ctr">
              <a:defRPr sz="3300" b="0"/>
            </a:pPr>
            <a:r>
              <a:t>Beginning and the end</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Godhead Three in One</a:t>
            </a:r>
          </a:p>
          <a:p>
            <a:pPr algn="ctr">
              <a:defRPr sz="3300" b="0"/>
            </a:pPr>
            <a:r>
              <a:t>Father Spirit Son</a:t>
            </a:r>
          </a:p>
          <a:p>
            <a:pPr algn="ctr">
              <a:defRPr sz="3300" b="0"/>
            </a:pPr>
            <a:r>
              <a:t>The Lion and the Lamb</a:t>
            </a:r>
          </a:p>
          <a:p>
            <a:pPr algn="ctr">
              <a:defRPr sz="3300" b="0"/>
            </a:pPr>
            <a:r>
              <a:t>The Lion and the Lamb</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Century Gothic Bold</vt:lpstr>
      <vt:lpstr>Daytona Pro Light</vt:lpstr>
      <vt:lpstr>Arial</vt:lpstr>
      <vt:lpstr>Calibri</vt:lpstr>
      <vt:lpstr>Courier New</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2024-07-29T04:59:02Z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